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1"/>
  </p:notesMasterIdLst>
  <p:handoutMasterIdLst>
    <p:handoutMasterId r:id="rId32"/>
  </p:handoutMasterIdLst>
  <p:sldIdLst>
    <p:sldId id="267" r:id="rId2"/>
    <p:sldId id="507" r:id="rId3"/>
    <p:sldId id="508" r:id="rId4"/>
    <p:sldId id="509" r:id="rId5"/>
    <p:sldId id="527" r:id="rId6"/>
    <p:sldId id="528" r:id="rId7"/>
    <p:sldId id="510" r:id="rId8"/>
    <p:sldId id="511" r:id="rId9"/>
    <p:sldId id="512" r:id="rId10"/>
    <p:sldId id="513" r:id="rId11"/>
    <p:sldId id="529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262" r:id="rId29"/>
    <p:sldId id="343" r:id="rId3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10" y="82413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13527" y="219901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Acceptance commission.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81558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93252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Fields for capturing Miscellaneous Info.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Forfeiting of Export Bills.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– Transfer to another bank.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392" y="1499892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5981" y="83267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3" y="144007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0704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4976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34938" y="1491346"/>
          <a:ext cx="7191186" cy="22390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1" y="1576805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92668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43484" y="1448617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6622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APACK 12.1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755" y="159389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4" y="153407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66571" y="1474255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3072" y="75576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10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13527" y="202809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0" y="154262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6" y="8412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58026" y="1448617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959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3610" y="144518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4939" y="88395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7794" y="1530646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7" y="809562"/>
            <a:ext cx="7771752" cy="327030"/>
          </a:xfrm>
        </p:spPr>
        <p:txBody>
          <a:bodyPr/>
          <a:lstStyle/>
          <a:p>
            <a:pPr lvl="0"/>
            <a:r>
              <a:rPr lang="en-US" sz="20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482773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Introduction.</a:t>
            </a:r>
          </a:p>
          <a:p>
            <a:r>
              <a:rPr lang="en-US" sz="2000" dirty="0" smtClean="0"/>
              <a:t>Features.</a:t>
            </a:r>
          </a:p>
          <a:p>
            <a:r>
              <a:rPr lang="en-US" sz="2000" dirty="0" smtClean="0"/>
              <a:t>Common Events. </a:t>
            </a:r>
          </a:p>
          <a:p>
            <a:r>
              <a:rPr lang="en-US" sz="2000" dirty="0" smtClean="0"/>
              <a:t>Standard advices.</a:t>
            </a:r>
          </a:p>
          <a:p>
            <a:r>
              <a:rPr lang="en-US" sz="2000" dirty="0" smtClean="0"/>
              <a:t>Standard Reports.</a:t>
            </a: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bill, as an instrument of international trade, is the most commonly used method for a seller to be paid through banking channels. Besides credit risk considerations, bills are the customary business practice for trade and a particularly important fee-earning service for any bank.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The Bills and Collections (BC) module supports the processing of all types of bills, both domestic and international. It handles the necessary activities during the entire lifecycle of a bill once it is booked.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1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Usance or Sight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with multiple tenors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86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Handling of User Defined Interest &amp; Charges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668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5831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9860</TotalTime>
  <Words>1358</Words>
  <Application>Microsoft Office PowerPoint</Application>
  <PresentationFormat>On-screen Show (16:9)</PresentationFormat>
  <Paragraphs>377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12.1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1254</cp:revision>
  <cp:lastPrinted>2012-08-03T22:03:14Z</cp:lastPrinted>
  <dcterms:created xsi:type="dcterms:W3CDTF">2012-05-31T20:53:14Z</dcterms:created>
  <dcterms:modified xsi:type="dcterms:W3CDTF">2020-04-20T08:47:55Z</dcterms:modified>
</cp:coreProperties>
</file>