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576" r:id="rId2"/>
    <p:sldId id="727" r:id="rId3"/>
    <p:sldId id="730" r:id="rId4"/>
    <p:sldId id="731" r:id="rId5"/>
    <p:sldId id="729" r:id="rId6"/>
    <p:sldId id="720" r:id="rId7"/>
  </p:sldIdLst>
  <p:sldSz cx="9144000" cy="5143500" type="screen16x9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1pPr>
    <a:lvl2pPr marL="169863" indent="1143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2pPr>
    <a:lvl3pPr marL="341313" indent="2286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3pPr>
    <a:lvl4pPr marL="512763" indent="342900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4pPr>
    <a:lvl5pPr marL="684213" indent="455613" algn="l" rtl="0" fontAlgn="base">
      <a:spcBef>
        <a:spcPct val="0"/>
      </a:spcBef>
      <a:spcAft>
        <a:spcPct val="0"/>
      </a:spcAft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5pPr>
    <a:lvl6pPr marL="22860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6pPr>
    <a:lvl7pPr marL="27432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7pPr>
    <a:lvl8pPr marL="32004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8pPr>
    <a:lvl9pPr marL="3657600" algn="l" defTabSz="914400" rtl="0" eaLnBrk="1" latinLnBrk="0" hangingPunct="1">
      <a:defRPr sz="700" kern="1200">
        <a:solidFill>
          <a:schemeClr val="tx1"/>
        </a:solidFill>
        <a:latin typeface="Arial" pitchFamily="34" charset="0"/>
        <a:ea typeface="ＭＳ Ｐゴシック" pitchFamily="34" charset="-128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B9BE78"/>
    <a:srgbClr val="0070C0"/>
    <a:srgbClr val="B8B8B8"/>
    <a:srgbClr val="4D4D4D"/>
    <a:srgbClr val="5E4847"/>
    <a:srgbClr val="604847"/>
    <a:srgbClr val="AB9E4B"/>
    <a:srgbClr val="9FB3A9"/>
    <a:srgbClr val="707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 autoAdjust="0"/>
    <p:restoredTop sz="88789" autoAdjust="0"/>
  </p:normalViewPr>
  <p:slideViewPr>
    <p:cSldViewPr snapToGrid="0" showGuides="1">
      <p:cViewPr>
        <p:scale>
          <a:sx n="100" d="100"/>
          <a:sy n="100" d="100"/>
        </p:scale>
        <p:origin x="-2384" y="-1064"/>
      </p:cViewPr>
      <p:guideLst>
        <p:guide orient="horz" pos="347"/>
        <p:guide orient="horz" pos="700"/>
        <p:guide pos="509"/>
        <p:guide pos="5759"/>
        <p:guide pos="28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cs typeface="+mn-cs"/>
              </a:defRPr>
            </a:lvl1pPr>
          </a:lstStyle>
          <a:p>
            <a:pPr>
              <a:defRPr/>
            </a:pPr>
            <a:fld id="{20081F73-A3D6-48AF-B321-CCF67B639CA5}" type="datetime1">
              <a:rPr lang="en-US"/>
              <a:pPr>
                <a:defRPr/>
              </a:pPr>
              <a:t>28.05.15</a:t>
            </a:fld>
            <a:endParaRPr lang="en-US" dirty="0"/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2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600825"/>
            <a:ext cx="39624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  <a:spAutoFit/>
          </a:bodyPr>
          <a:lstStyle>
            <a:lvl1pPr algn="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1200">
                <a:cs typeface="+mn-cs"/>
              </a:defRPr>
            </a:lvl1pPr>
          </a:lstStyle>
          <a:p>
            <a:pPr>
              <a:defRPr/>
            </a:pPr>
            <a:fld id="{BC2084C9-A309-4861-9B00-572BD194B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92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C87FD523-6A9D-431F-9006-8F984D4E0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2293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400" b="1" kern="1200">
        <a:solidFill>
          <a:schemeClr val="tx1"/>
        </a:solidFill>
        <a:latin typeface="Arial" pitchFamily="-106" charset="0"/>
        <a:ea typeface="ＭＳ Ｐゴシック" charset="-128"/>
        <a:cs typeface="ＭＳ Ｐゴシック" charset="-128"/>
      </a:defRPr>
    </a:lvl1pPr>
    <a:lvl2pPr marL="41275" algn="l" rtl="0" eaLnBrk="0" fontAlgn="base" hangingPunct="0">
      <a:spcBef>
        <a:spcPct val="30000"/>
      </a:spcBef>
      <a:spcAft>
        <a:spcPct val="0"/>
      </a:spcAft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125413" indent="-39688" algn="l" rtl="0" eaLnBrk="0" fontAlgn="base" hangingPunct="0">
      <a:spcBef>
        <a:spcPct val="30000"/>
      </a:spcBef>
      <a:spcAft>
        <a:spcPct val="0"/>
      </a:spcAft>
      <a:buSzPct val="100000"/>
      <a:buFont typeface="Times" pitchFamily="18" charset="0"/>
      <a:buChar char="•"/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215900" indent="-44450" algn="l" rtl="0" eaLnBrk="0" fontAlgn="base" hangingPunct="0">
      <a:spcBef>
        <a:spcPct val="30000"/>
      </a:spcBef>
      <a:spcAft>
        <a:spcPct val="0"/>
      </a:spcAft>
      <a:buChar char="–"/>
      <a:defRPr sz="4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258763" algn="l" rtl="0" eaLnBrk="0" fontAlgn="base" hangingPunct="0">
      <a:spcBef>
        <a:spcPct val="30000"/>
      </a:spcBef>
      <a:spcAft>
        <a:spcPct val="0"/>
      </a:spcAft>
      <a:defRPr sz="3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856575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6pPr>
    <a:lvl7pPr marL="1027891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7pPr>
    <a:lvl8pPr marL="1199206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8pPr>
    <a:lvl9pPr marL="1370521" algn="l" defTabSz="171315" rtl="0" eaLnBrk="1" latinLnBrk="0" hangingPunct="1">
      <a:defRPr sz="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1745EE9-7AA7-4964-BA6B-F02EC2E239CC}" type="slidenum">
              <a:rPr lang="en-US" sz="1200" smtClean="0">
                <a:latin typeface="Times" pitchFamily="18" charset="0"/>
              </a:rPr>
              <a:pPr/>
              <a:t>1</a:t>
            </a:fld>
            <a:endParaRPr lang="en-US" sz="1200" dirty="0" smtClean="0">
              <a:latin typeface="Times" pitchFamily="18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7237" cy="2570163"/>
          </a:xfrm>
          <a:ln w="12700" cap="flat">
            <a:solidFill>
              <a:schemeClr val="tx1"/>
            </a:solidFill>
          </a:ln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6705600" cy="3087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4" tIns="46023" rIns="92044" bIns="46023"/>
          <a:lstStyle/>
          <a:p>
            <a:pPr eaLnBrk="1" hangingPunct="1"/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8CE8D6D8-639C-4A67-B737-B60FC8334AA4}" type="slidenum">
              <a:rPr lang="en-US" sz="1200" smtClean="0">
                <a:latin typeface="Times" pitchFamily="18" charset="0"/>
              </a:rPr>
              <a:pPr/>
              <a:t>6</a:t>
            </a:fld>
            <a:endParaRPr lang="en-US" sz="1200" dirty="0" smtClean="0">
              <a:latin typeface="Times" pitchFamily="18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87588" y="514350"/>
            <a:ext cx="4567237" cy="2570163"/>
          </a:xfrm>
          <a:ln w="12700" cap="flat">
            <a:solidFill>
              <a:schemeClr val="tx1"/>
            </a:solidFill>
          </a:ln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3257550"/>
            <a:ext cx="6705600" cy="3087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44" tIns="46023" rIns="92044" bIns="46023"/>
          <a:lstStyle/>
          <a:p>
            <a:pPr eaLnBrk="1" hangingPunct="1"/>
            <a:endParaRPr lang="nl-NL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2922" y="3596148"/>
            <a:ext cx="7772797" cy="670855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922" y="4410273"/>
            <a:ext cx="7075289" cy="532642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FF0000"/>
              </a:buClr>
              <a:buSzTx/>
              <a:buFont typeface="Arial" pitchFamily="127" charset="0"/>
              <a:buNone/>
              <a:tabLst/>
              <a:defRPr sz="1800">
                <a:solidFill>
                  <a:schemeClr val="tx1"/>
                </a:solidFill>
              </a:defRPr>
            </a:lvl1pPr>
            <a:lvl2pPr marL="285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6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2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3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99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4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105525" y="4868863"/>
            <a:ext cx="2895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1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8" y="3101679"/>
            <a:ext cx="22272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4" descr="Tall Red"/>
          <p:cNvPicPr>
            <a:picLocks noChangeArrowheads="1"/>
          </p:cNvPicPr>
          <p:nvPr userDrawn="1"/>
        </p:nvPicPr>
        <p:blipFill>
          <a:blip r:embed="rId4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1144588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pic>
        <p:nvPicPr>
          <p:cNvPr id="11" name="Picture 75" descr="Wide Red"/>
          <p:cNvPicPr>
            <a:picLocks noChangeArrowheads="1"/>
          </p:cNvPicPr>
          <p:nvPr userDrawn="1"/>
        </p:nvPicPr>
        <p:blipFill>
          <a:blip r:embed="rId5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685800"/>
            <a:ext cx="5881687" cy="2117725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355301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3304977"/>
            <a:ext cx="7772797" cy="1021953"/>
          </a:xfrm>
        </p:spPr>
        <p:txBody>
          <a:bodyPr/>
          <a:lstStyle>
            <a:lvl1pPr algn="l">
              <a:defRPr sz="24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179839"/>
            <a:ext cx="7772797" cy="1125141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855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7114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671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4229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2786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1343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999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8458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399" y="1200547"/>
            <a:ext cx="4066976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00547"/>
            <a:ext cx="4066977" cy="339427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87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401" y="1150938"/>
            <a:ext cx="4040187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401" y="1631157"/>
            <a:ext cx="4040187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22" y="1150938"/>
            <a:ext cx="4041180" cy="480219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5573" indent="0">
              <a:buNone/>
              <a:defRPr sz="1200" b="1"/>
            </a:lvl2pPr>
            <a:lvl3pPr marL="571145" indent="0">
              <a:buNone/>
              <a:defRPr sz="1100" b="1"/>
            </a:lvl3pPr>
            <a:lvl4pPr marL="856718" indent="0">
              <a:buNone/>
              <a:defRPr sz="1000" b="1"/>
            </a:lvl4pPr>
            <a:lvl5pPr marL="1142291" indent="0">
              <a:buNone/>
              <a:defRPr sz="1000" b="1"/>
            </a:lvl5pPr>
            <a:lvl6pPr marL="1427864" indent="0">
              <a:buNone/>
              <a:defRPr sz="1000" b="1"/>
            </a:lvl6pPr>
            <a:lvl7pPr marL="1713437" indent="0">
              <a:buNone/>
              <a:defRPr sz="1000" b="1"/>
            </a:lvl7pPr>
            <a:lvl8pPr marL="1999011" indent="0">
              <a:buNone/>
              <a:defRPr sz="1000" b="1"/>
            </a:lvl8pPr>
            <a:lvl9pPr marL="2284583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22" y="1631157"/>
            <a:ext cx="4041180" cy="2963664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742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99" y="204393"/>
            <a:ext cx="3008312" cy="872133"/>
          </a:xfrm>
        </p:spPr>
        <p:txBody>
          <a:bodyPr/>
          <a:lstStyle>
            <a:lvl1pPr algn="l">
              <a:defRPr sz="1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852" y="204391"/>
            <a:ext cx="5111750" cy="439043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99" y="1076526"/>
            <a:ext cx="3008312" cy="3518297"/>
          </a:xfrm>
        </p:spPr>
        <p:txBody>
          <a:bodyPr/>
          <a:lstStyle>
            <a:lvl1pPr marL="0" indent="0">
              <a:buNone/>
              <a:defRPr sz="900"/>
            </a:lvl1pPr>
            <a:lvl2pPr marL="285573" indent="0">
              <a:buNone/>
              <a:defRPr sz="700"/>
            </a:lvl2pPr>
            <a:lvl3pPr marL="571145" indent="0">
              <a:buNone/>
              <a:defRPr sz="600"/>
            </a:lvl3pPr>
            <a:lvl4pPr marL="856718" indent="0">
              <a:buNone/>
              <a:defRPr sz="600"/>
            </a:lvl4pPr>
            <a:lvl5pPr marL="1142291" indent="0">
              <a:buNone/>
              <a:defRPr sz="600"/>
            </a:lvl5pPr>
            <a:lvl6pPr marL="1427864" indent="0">
              <a:buNone/>
              <a:defRPr sz="600"/>
            </a:lvl6pPr>
            <a:lvl7pPr marL="1713437" indent="0">
              <a:buNone/>
              <a:defRPr sz="600"/>
            </a:lvl7pPr>
            <a:lvl8pPr marL="1999011" indent="0">
              <a:buNone/>
              <a:defRPr sz="600"/>
            </a:lvl8pPr>
            <a:lvl9pPr marL="2284583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37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83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798" y="206375"/>
            <a:ext cx="2056805" cy="43884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399" y="206375"/>
            <a:ext cx="6077148" cy="43884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639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5"/>
            <a:ext cx="7950200" cy="473075"/>
          </a:xfrm>
        </p:spPr>
        <p:txBody>
          <a:bodyPr wrap="squar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451" y="1111250"/>
            <a:ext cx="7900974" cy="3648075"/>
          </a:xfrm>
        </p:spPr>
        <p:txBody>
          <a:bodyPr wrap="square"/>
          <a:lstStyle>
            <a:lvl1pPr marL="117475" indent="-117475">
              <a:spcBef>
                <a:spcPts val="400"/>
              </a:spcBef>
              <a:spcAft>
                <a:spcPts val="200"/>
              </a:spcAft>
              <a:buFont typeface="Arial" pitchFamily="34" charset="0"/>
              <a:buChar char="•"/>
              <a:defRPr sz="1200" b="0"/>
            </a:lvl1pPr>
            <a:lvl2pPr marL="344488" indent="-177800"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–"/>
              <a:defRPr sz="1100"/>
            </a:lvl2pPr>
            <a:lvl3pPr marL="574675" indent="-171450">
              <a:buClr>
                <a:schemeClr val="tx2"/>
              </a:buClr>
              <a:buFont typeface="Arial" pitchFamily="34" charset="0"/>
              <a:buChar char="•"/>
              <a:defRPr sz="1100">
                <a:solidFill>
                  <a:schemeClr val="tx1"/>
                </a:solidFill>
              </a:defRPr>
            </a:lvl3pPr>
            <a:lvl4pPr marL="855663" indent="-107950">
              <a:buClr>
                <a:schemeClr val="tx1"/>
              </a:buClr>
              <a:buFont typeface="Arial" pitchFamily="34" charset="0"/>
              <a:buChar char="–"/>
              <a:defRPr lang="en-US" sz="1100" kern="1200" dirty="0" smtClean="0">
                <a:solidFill>
                  <a:schemeClr val="tx1"/>
                </a:solidFill>
                <a:latin typeface="Arial" pitchFamily="34" charset="0"/>
                <a:ea typeface="ＭＳ Ｐゴシック" pitchFamily="127" charset="-128"/>
                <a:cs typeface="ＭＳ Ｐゴシック" pitchFamily="127" charset="-128"/>
              </a:defRPr>
            </a:lvl4pPr>
            <a:lvl5pPr marL="1200150" indent="-166688">
              <a:buClr>
                <a:schemeClr val="tx2"/>
              </a:buClr>
              <a:buFont typeface="Arial" pitchFamily="34" charset="0"/>
              <a:buChar char="•"/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824267" y="4758191"/>
            <a:ext cx="2895600" cy="274637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Text Box 14"/>
          <p:cNvSpPr txBox="1">
            <a:spLocks noChangeArrowheads="1"/>
          </p:cNvSpPr>
          <p:nvPr userDrawn="1"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r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fld id="{DF43EDC1-DE77-47A3-B56B-F28176B942E3}" type="slidenum">
              <a:rPr lang="en-US" sz="600" smtClean="0">
                <a:solidFill>
                  <a:schemeClr val="tx1"/>
                </a:solidFill>
              </a:rPr>
              <a:pPr marL="0" marR="0" indent="0" algn="r" defTabSz="342851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</a:t>
            </a:r>
            <a:r>
              <a:rPr lang="en-US" sz="600" baseline="0" dirty="0" smtClean="0">
                <a:solidFill>
                  <a:srgbClr val="292929"/>
                </a:solidFill>
              </a:rPr>
              <a:t> </a:t>
            </a:r>
            <a:r>
              <a:rPr lang="en-US" sz="600" dirty="0" smtClean="0">
                <a:solidFill>
                  <a:srgbClr val="292929"/>
                </a:solidFill>
              </a:rPr>
              <a:t>©</a:t>
            </a:r>
            <a:r>
              <a:rPr lang="en-US" sz="600" baseline="0" dirty="0" smtClean="0">
                <a:solidFill>
                  <a:srgbClr val="292929"/>
                </a:solidFill>
              </a:rPr>
              <a:t> 2011, Oracle and/or its affiliates. All rights reserved.</a:t>
            </a:r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 userDrawn="1"/>
        </p:nvSpPr>
        <p:spPr bwMode="auto">
          <a:xfrm>
            <a:off x="3124525" y="4875691"/>
            <a:ext cx="2259357" cy="21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Insert Information Protection Policy Classification from Slide 8</a:t>
            </a:r>
            <a:endParaRPr lang="en-US" sz="800" dirty="0" smtClean="0">
              <a:solidFill>
                <a:srgbClr val="292929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3094495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7361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7950200" cy="530224"/>
          </a:xfrm>
        </p:spPr>
        <p:txBody>
          <a:bodyPr wrap="square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858211" y="4800037"/>
            <a:ext cx="2895600" cy="274637"/>
          </a:xfrm>
        </p:spPr>
        <p:txBody>
          <a:bodyPr wrap="square"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r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fld id="{DF43EDC1-DE77-47A3-B56B-F28176B942E3}" type="slidenum">
              <a:rPr lang="en-US" sz="600" smtClean="0">
                <a:solidFill>
                  <a:schemeClr val="tx1"/>
                </a:solidFill>
              </a:rPr>
              <a:pPr marL="0" marR="0" indent="0" algn="r" defTabSz="342851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</a:t>
            </a:r>
            <a:r>
              <a:rPr lang="en-US" sz="600" baseline="0" dirty="0" smtClean="0">
                <a:solidFill>
                  <a:srgbClr val="292929"/>
                </a:solidFill>
              </a:rPr>
              <a:t> </a:t>
            </a:r>
            <a:r>
              <a:rPr lang="en-US" sz="600" dirty="0" smtClean="0">
                <a:solidFill>
                  <a:srgbClr val="292929"/>
                </a:solidFill>
              </a:rPr>
              <a:t>©</a:t>
            </a:r>
            <a:r>
              <a:rPr lang="en-US" sz="600" baseline="0" dirty="0" smtClean="0">
                <a:solidFill>
                  <a:srgbClr val="292929"/>
                </a:solidFill>
              </a:rPr>
              <a:t> 2011, Oracle and/or its affiliates. All rights reserved.</a:t>
            </a:r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 userDrawn="1"/>
        </p:nvSpPr>
        <p:spPr bwMode="auto">
          <a:xfrm>
            <a:off x="3124525" y="4875691"/>
            <a:ext cx="2259357" cy="21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Insert Information Protection Policy Classification from Slide 8</a:t>
            </a:r>
            <a:endParaRPr lang="en-US" sz="800" dirty="0" smtClean="0">
              <a:solidFill>
                <a:srgbClr val="292929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H="1">
            <a:off x="3094495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929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ew Template_Content 1 Lin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76263" cy="557213"/>
          </a:xfrm>
          <a:prstGeom prst="rect">
            <a:avLst/>
          </a:prstGeom>
          <a:gradFill flip="none" rotWithShape="1">
            <a:gsLst>
              <a:gs pos="20000">
                <a:srgbClr val="AA0000"/>
              </a:gs>
              <a:gs pos="90000">
                <a:srgbClr val="FF1414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47" y="245538"/>
            <a:ext cx="8229586" cy="4063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804347" y="1522101"/>
            <a:ext cx="8229600" cy="3062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347" y="648216"/>
            <a:ext cx="8229600" cy="304800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0696340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Subtit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8038" y="1164165"/>
            <a:ext cx="7910512" cy="3297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08038" y="658572"/>
            <a:ext cx="8139112" cy="318691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6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6569039" cy="44608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038" y="1164165"/>
            <a:ext cx="8140700" cy="332535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06" y="0"/>
            <a:ext cx="1608794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5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8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970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nnounc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08038" y="318055"/>
            <a:ext cx="7779072" cy="5044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Announcement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858762"/>
            <a:ext cx="7792822" cy="1867582"/>
          </a:xfrm>
        </p:spPr>
        <p:txBody>
          <a:bodyPr/>
          <a:lstStyle>
            <a:lvl1pPr marL="0" indent="0">
              <a:buClr>
                <a:schemeClr val="bg1"/>
              </a:buClr>
              <a:buNone/>
              <a:defRPr sz="2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Product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60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4" descr="Small Red Square"/>
          <p:cNvPicPr>
            <a:picLocks noChangeAspect="1" noChangeArrowheads="1"/>
          </p:cNvPicPr>
          <p:nvPr userDrawn="1"/>
        </p:nvPicPr>
        <p:blipFill>
          <a:blip r:embed="rId2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738438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35468" y="357650"/>
            <a:ext cx="7779072" cy="1244269"/>
          </a:xfrm>
        </p:spPr>
        <p:txBody>
          <a:bodyPr/>
          <a:lstStyle>
            <a:lvl1pPr marL="91440" indent="-91440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8038" y="1817688"/>
            <a:ext cx="7792822" cy="854637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285750" indent="0">
              <a:buNone/>
              <a:defRPr sz="1600">
                <a:solidFill>
                  <a:schemeClr val="bg1"/>
                </a:solidFill>
              </a:defRPr>
            </a:lvl2pPr>
            <a:lvl3pPr>
              <a:buClr>
                <a:schemeClr val="tx2"/>
              </a:buCl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name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546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-1587" y="0"/>
            <a:ext cx="9145587" cy="3625850"/>
            <a:chOff x="-1587" y="0"/>
            <a:chExt cx="9145587" cy="3625850"/>
          </a:xfrm>
        </p:grpSpPr>
        <p:pic>
          <p:nvPicPr>
            <p:cNvPr id="7" name="Picture 10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4" descr="Small Red Square"/>
            <p:cNvPicPr>
              <a:picLocks noChangeAspect="1" noChangeArrowheads="1"/>
            </p:cNvPicPr>
            <p:nvPr userDrawn="1"/>
          </p:nvPicPr>
          <p:blipFill>
            <a:blip r:embed="rId3">
              <a:alphaModFix amt="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7" y="1041400"/>
              <a:ext cx="9144000" cy="25844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0" y="1821925"/>
            <a:ext cx="9142413" cy="900649"/>
          </a:xfrm>
          <a:noFill/>
          <a:ln>
            <a:noFill/>
          </a:ln>
        </p:spPr>
        <p:txBody>
          <a:bodyPr/>
          <a:lstStyle>
            <a:lvl1pPr algn="ctr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113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/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 userDrawn="1"/>
        </p:nvGrpSpPr>
        <p:grpSpPr bwMode="auto"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28180" y="2094112"/>
              <a:ext cx="5998766" cy="75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8208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21" Type="http://schemas.openxmlformats.org/officeDocument/2006/relationships/image" Target="../media/image2.jpeg"/><Relationship Id="rId22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08038" y="201075"/>
            <a:ext cx="8132762" cy="43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08038" y="1164165"/>
            <a:ext cx="8126412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7593" y="4791845"/>
            <a:ext cx="2895600" cy="274637"/>
          </a:xfrm>
          <a:prstGeom prst="rect">
            <a:avLst/>
          </a:prstGeom>
        </p:spPr>
        <p:txBody>
          <a:bodyPr vert="horz" wrap="square" lIns="57115" tIns="28558" rIns="57115" bIns="28558" rtlCol="0" anchor="ctr"/>
          <a:lstStyle>
            <a:lvl1pPr algn="ctr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 sz="7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29" name="Picture 24" descr="Small Red Square"/>
          <p:cNvPicPr>
            <a:picLocks noChangeAspect="1" noChangeArrowheads="1"/>
          </p:cNvPicPr>
          <p:nvPr/>
        </p:nvPicPr>
        <p:blipFill>
          <a:blip r:embed="rId20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3088" cy="55086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Group 5"/>
          <p:cNvGrpSpPr>
            <a:grpSpLocks/>
          </p:cNvGrpSpPr>
          <p:nvPr/>
        </p:nvGrpSpPr>
        <p:grpSpPr bwMode="auto">
          <a:xfrm>
            <a:off x="0" y="4629150"/>
            <a:ext cx="9144000" cy="168275"/>
            <a:chOff x="0" y="4629150"/>
            <a:chExt cx="9144000" cy="168275"/>
          </a:xfrm>
        </p:grpSpPr>
        <p:pic>
          <p:nvPicPr>
            <p:cNvPr id="1033" name="Picture 25" descr="Red Bar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629150"/>
              <a:ext cx="9144000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4" name="Picture 3" descr="O_redbox_clr_rgb.jpg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654" y="4651456"/>
              <a:ext cx="755707" cy="118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635232" y="4874548"/>
            <a:ext cx="156481" cy="2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r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fld id="{DF43EDC1-DE77-47A3-B56B-F28176B942E3}" type="slidenum">
              <a:rPr lang="en-US" sz="600" smtClean="0">
                <a:solidFill>
                  <a:schemeClr val="tx1"/>
                </a:solidFill>
              </a:rPr>
              <a:pPr marL="0" marR="0" indent="0" algn="r" defTabSz="342851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>
                  <a:schemeClr val="accent1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lang="en-US" sz="600" dirty="0" smtClean="0">
              <a:solidFill>
                <a:srgbClr val="292929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 userDrawn="1"/>
        </p:nvSpPr>
        <p:spPr bwMode="auto">
          <a:xfrm>
            <a:off x="858449" y="4875874"/>
            <a:ext cx="2229642" cy="21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4523" tIns="17262" rIns="34523" bIns="17262"/>
          <a:lstStyle>
            <a:lvl1pPr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1pPr>
            <a:lvl2pPr marL="14224000" indent="-14052550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2pPr>
            <a:lvl3pPr marL="19388138" indent="-19045238" defTabSz="3429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5pPr>
            <a:lvl6pPr marL="4572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6pPr>
            <a:lvl7pPr marL="9144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7pPr>
            <a:lvl8pPr marL="1371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8pPr>
            <a:lvl9pPr marL="18288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16" charset="-128"/>
              </a:defRPr>
            </a:lvl9pPr>
          </a:lstStyle>
          <a:p>
            <a:pPr marL="0" marR="0" indent="0" algn="l" defTabSz="342851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/>
            </a:pPr>
            <a:r>
              <a:rPr lang="en-US" sz="600" dirty="0" smtClean="0">
                <a:solidFill>
                  <a:srgbClr val="292929"/>
                </a:solidFill>
              </a:rPr>
              <a:t>Copyright</a:t>
            </a:r>
            <a:r>
              <a:rPr lang="en-US" sz="600" baseline="0" dirty="0" smtClean="0">
                <a:solidFill>
                  <a:srgbClr val="292929"/>
                </a:solidFill>
              </a:rPr>
              <a:t> </a:t>
            </a:r>
            <a:r>
              <a:rPr lang="en-US" sz="600" dirty="0" smtClean="0">
                <a:solidFill>
                  <a:srgbClr val="292929"/>
                </a:solidFill>
              </a:rPr>
              <a:t>©</a:t>
            </a:r>
            <a:r>
              <a:rPr lang="en-US" sz="600" baseline="0" dirty="0" smtClean="0">
                <a:solidFill>
                  <a:srgbClr val="292929"/>
                </a:solidFill>
              </a:rPr>
              <a:t> 2011, Oracle and/or its affiliates. All rights reserved.</a:t>
            </a:r>
            <a:endParaRPr lang="en-US" sz="600" dirty="0" smtClean="0">
              <a:solidFill>
                <a:srgbClr val="292929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824370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3094495" y="4897874"/>
            <a:ext cx="1092" cy="96623"/>
          </a:xfrm>
          <a:prstGeom prst="line">
            <a:avLst/>
          </a:prstGeom>
          <a:ln w="6350" cmpd="sng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6" r:id="rId2"/>
    <p:sldLayoutId id="2147483812" r:id="rId3"/>
    <p:sldLayoutId id="2147483816" r:id="rId4"/>
    <p:sldLayoutId id="2147483817" r:id="rId5"/>
    <p:sldLayoutId id="2147483827" r:id="rId6"/>
    <p:sldLayoutId id="2147483828" r:id="rId7"/>
    <p:sldLayoutId id="2147483829" r:id="rId8"/>
    <p:sldLayoutId id="2147483822" r:id="rId9"/>
    <p:sldLayoutId id="2147483813" r:id="rId10"/>
    <p:sldLayoutId id="2147483814" r:id="rId11"/>
    <p:sldLayoutId id="2147483815" r:id="rId12"/>
    <p:sldLayoutId id="2147483818" r:id="rId13"/>
    <p:sldLayoutId id="2147483819" r:id="rId14"/>
    <p:sldLayoutId id="2147483820" r:id="rId15"/>
    <p:sldLayoutId id="2147483824" r:id="rId16"/>
    <p:sldLayoutId id="2147483825" r:id="rId17"/>
    <p:sldLayoutId id="2147483830" r:id="rId18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tx1"/>
          </a:solidFill>
          <a:latin typeface="Arial" charset="0"/>
          <a:ea typeface="ＭＳ Ｐゴシック" pitchFamily="127" charset="-128"/>
          <a:cs typeface="ＭＳ Ｐゴシック" pitchFamily="127" charset="-128"/>
        </a:defRPr>
      </a:lvl5pPr>
      <a:lvl6pPr marL="285573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6pPr>
      <a:lvl7pPr marL="571145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7pPr>
      <a:lvl8pPr marL="856718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8pPr>
      <a:lvl9pPr marL="1142291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212725" indent="-212725" algn="l" rtl="0" eaLnBrk="0" fontAlgn="base" hangingPunct="0">
        <a:spcBef>
          <a:spcPts val="5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1pPr>
      <a:lvl2pPr marL="512763" indent="-227013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2pPr>
      <a:lvl3pPr marL="712788" indent="-141288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3pPr>
      <a:lvl4pPr marL="1085850" indent="-228600" algn="l" rtl="0" eaLnBrk="0" fontAlgn="base" hangingPunct="0">
        <a:spcBef>
          <a:spcPts val="200"/>
        </a:spcBef>
        <a:spcAft>
          <a:spcPts val="200"/>
        </a:spcAft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4pPr>
      <a:lvl5pPr marL="1374775" indent="-231775" algn="l" rtl="0" eaLnBrk="0" fontAlgn="base" hangingPunct="0">
        <a:spcBef>
          <a:spcPts val="200"/>
        </a:spcBef>
        <a:spcAft>
          <a:spcPts val="20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ＭＳ Ｐゴシック" pitchFamily="127" charset="-128"/>
          <a:cs typeface="ＭＳ Ｐゴシック" pitchFamily="127" charset="-128"/>
        </a:defRPr>
      </a:lvl5pPr>
      <a:lvl6pPr marL="1570651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6224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41797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27369" indent="-142786" algn="l" defTabSz="571145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557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1145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56718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229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27864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13437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99011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84583" algn="l" defTabSz="571145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www.oracle.com/technetwork/developer-tools/maf/overview/index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08038" y="201076"/>
            <a:ext cx="6569039" cy="446088"/>
          </a:xfrm>
        </p:spPr>
        <p:txBody>
          <a:bodyPr/>
          <a:lstStyle/>
          <a:p>
            <a:r>
              <a:rPr lang="en-US" dirty="0" smtClean="0"/>
              <a:t>Oracle </a:t>
            </a:r>
            <a:r>
              <a:rPr lang="en-US" dirty="0" smtClean="0"/>
              <a:t>Mobile Cloud Service API</a:t>
            </a:r>
            <a:endParaRPr lang="en-US" dirty="0"/>
          </a:p>
        </p:txBody>
      </p:sp>
      <p:pic>
        <p:nvPicPr>
          <p:cNvPr id="2" name="Picture 1" descr="p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00100"/>
            <a:ext cx="6527800" cy="349606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 MCS Utility Support</a:t>
            </a:r>
            <a:endParaRPr lang="en-US" dirty="0"/>
          </a:p>
        </p:txBody>
      </p:sp>
      <p:pic>
        <p:nvPicPr>
          <p:cNvPr id="3" name="Picture 2" descr="p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977900"/>
            <a:ext cx="6426200" cy="34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7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MAF MCS Utility Architecture</a:t>
            </a:r>
            <a:endParaRPr lang="en-US" dirty="0"/>
          </a:p>
        </p:txBody>
      </p:sp>
      <p:pic>
        <p:nvPicPr>
          <p:cNvPr id="3" name="Picture 2" descr="MAF MCS UTI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1299611"/>
            <a:ext cx="6489700" cy="289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994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804347" y="1331601"/>
            <a:ext cx="8229600" cy="3062606"/>
          </a:xfrm>
        </p:spPr>
        <p:txBody>
          <a:bodyPr/>
          <a:lstStyle/>
          <a:p>
            <a:r>
              <a:rPr lang="en-US" sz="2000" dirty="0">
                <a:hlinkClick r:id="rId2"/>
              </a:rPr>
              <a:t>http://www.oracle.com/technetwork/developer-tools/maf/overview/</a:t>
            </a:r>
            <a:r>
              <a:rPr lang="en-US" sz="2000" dirty="0" smtClean="0">
                <a:hlinkClick r:id="rId2"/>
              </a:rPr>
              <a:t>index.html</a:t>
            </a:r>
            <a:endParaRPr lang="en-US" sz="2000" dirty="0" smtClean="0"/>
          </a:p>
          <a:p>
            <a:pPr lvl="1"/>
            <a:r>
              <a:rPr lang="en-US" sz="1800" dirty="0" smtClean="0"/>
              <a:t>Datasheet</a:t>
            </a:r>
            <a:endParaRPr lang="en-US" sz="1800" dirty="0" smtClean="0"/>
          </a:p>
          <a:p>
            <a:pPr lvl="1"/>
            <a:r>
              <a:rPr lang="en-US" sz="1800" dirty="0" smtClean="0"/>
              <a:t>Tutorial</a:t>
            </a:r>
          </a:p>
          <a:p>
            <a:pPr lvl="1"/>
            <a:r>
              <a:rPr lang="en-US" sz="1800" dirty="0" smtClean="0"/>
              <a:t>Demos</a:t>
            </a:r>
          </a:p>
          <a:p>
            <a:pPr lvl="1"/>
            <a:r>
              <a:rPr lang="en-US" sz="1800" dirty="0" smtClean="0"/>
              <a:t>Discussion</a:t>
            </a:r>
          </a:p>
          <a:p>
            <a:r>
              <a:rPr lang="en-US" sz="2000" dirty="0" smtClean="0"/>
              <a:t>Oracle MAF </a:t>
            </a:r>
            <a:r>
              <a:rPr lang="en-US" sz="2000" dirty="0"/>
              <a:t>Blog – https://</a:t>
            </a:r>
            <a:r>
              <a:rPr lang="en-US" sz="2000" dirty="0" err="1"/>
              <a:t>blogs.oracle.com</a:t>
            </a:r>
            <a:r>
              <a:rPr lang="en-US" sz="2000" dirty="0"/>
              <a:t>/mobile/</a:t>
            </a:r>
            <a:endParaRPr lang="en-US" sz="2000" dirty="0" smtClean="0"/>
          </a:p>
          <a:p>
            <a:r>
              <a:rPr lang="en-US" sz="2000" dirty="0" smtClean="0"/>
              <a:t>Twitter.com/JDeveloper</a:t>
            </a:r>
          </a:p>
          <a:p>
            <a:r>
              <a:rPr lang="en-US" sz="2000" dirty="0" smtClean="0"/>
              <a:t>Facebook.com/JDeveloper 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Mobile Application Framework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1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_PPT_Template_10x5.6_v2">
  <a:themeElements>
    <a:clrScheme name="Custom 2">
      <a:dk1>
        <a:srgbClr val="000000"/>
      </a:dk1>
      <a:lt1>
        <a:srgbClr val="FFFFFF"/>
      </a:lt1>
      <a:dk2>
        <a:srgbClr val="FF0000"/>
      </a:dk2>
      <a:lt2>
        <a:srgbClr val="C9C9C9"/>
      </a:lt2>
      <a:accent1>
        <a:srgbClr val="829E7E"/>
      </a:accent1>
      <a:accent2>
        <a:srgbClr val="7F7F7F"/>
      </a:accent2>
      <a:accent3>
        <a:srgbClr val="C8CC94"/>
      </a:accent3>
      <a:accent4>
        <a:srgbClr val="9FB3A9"/>
      </a:accent4>
      <a:accent5>
        <a:srgbClr val="5B6981"/>
      </a:accent5>
      <a:accent6>
        <a:srgbClr val="D3CAAF"/>
      </a:accent6>
      <a:hlink>
        <a:srgbClr val="0070C0"/>
      </a:hlink>
      <a:folHlink>
        <a:srgbClr val="29292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noFill/>
        </a:ln>
      </a:spPr>
      <a:bodyPr lIns="0" tIns="0" rIns="0" bIns="0" rtlCol="0" anchor="t" anchorCtr="0"/>
      <a:lstStyle>
        <a:defPPr algn="l">
          <a:defRPr sz="16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ln>
          <a:noFill/>
        </a:ln>
      </a:spPr>
      <a:bodyPr wrap="square" lIns="0" tIns="0" rIns="0" bIns="0" rtlCol="0">
        <a:noAutofit/>
      </a:bodyPr>
      <a:lstStyle>
        <a:defPPr algn="l">
          <a:defRPr sz="18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Corporate_PPT_Template_10x5.6_v2.potx</Template>
  <TotalTime>19874</TotalTime>
  <Words>59</Words>
  <Application>Microsoft Macintosh PowerPoint</Application>
  <PresentationFormat>On-screen Show (16:9)</PresentationFormat>
  <Paragraphs>15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Corporate_PPT_Template_10x5.6_v2</vt:lpstr>
      <vt:lpstr>PowerPoint Presentation</vt:lpstr>
      <vt:lpstr>Oracle Mobile Cloud Service API</vt:lpstr>
      <vt:lpstr>MAF MCS Utility Support</vt:lpstr>
      <vt:lpstr>MAF MCS Utility Architecture</vt:lpstr>
      <vt:lpstr>More Resources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Maricel Lennon</dc:creator>
  <dc:description>This presentation contains information proprietary to Oracle Corporation</dc:description>
  <cp:lastModifiedBy>Frank Nimphius</cp:lastModifiedBy>
  <cp:revision>398</cp:revision>
  <cp:lastPrinted>2011-07-26T01:11:56Z</cp:lastPrinted>
  <dcterms:created xsi:type="dcterms:W3CDTF">2011-03-30T19:10:18Z</dcterms:created>
  <dcterms:modified xsi:type="dcterms:W3CDTF">2015-05-28T07:49:28Z</dcterms:modified>
</cp:coreProperties>
</file>