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67" r:id="rId2"/>
    <p:sldId id="507" r:id="rId3"/>
    <p:sldId id="508" r:id="rId4"/>
    <p:sldId id="509" r:id="rId5"/>
    <p:sldId id="527" r:id="rId6"/>
    <p:sldId id="510" r:id="rId7"/>
    <p:sldId id="511" r:id="rId8"/>
    <p:sldId id="512" r:id="rId9"/>
    <p:sldId id="513" r:id="rId10"/>
    <p:sldId id="529" r:id="rId11"/>
    <p:sldId id="534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533" r:id="rId29"/>
    <p:sldId id="262" r:id="rId30"/>
    <p:sldId id="343" r:id="rId3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8140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8889" y="1052082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Tiered profit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Automatic/Manual provisioning for Bill contracts which fall under NPA category.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Accelerator Pack - IB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0634" y="713678"/>
            <a:ext cx="8024264" cy="386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Supported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54211" y="1347387"/>
          <a:ext cx="5869536" cy="3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3533792" imgH="4048149" progId="Excel.Sheet.8">
                  <p:embed/>
                </p:oleObj>
              </mc:Choice>
              <mc:Fallback>
                <p:oleObj name="Worksheet" r:id="rId3" imgW="3533792" imgH="40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211" y="1347387"/>
                        <a:ext cx="5869536" cy="3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5" y="75576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3867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049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9631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78086"/>
          <a:ext cx="7191186" cy="2178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308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95726" y="1511179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841" y="87395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258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715" y="1364530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12.2</a:t>
            </a:r>
            <a:br>
              <a:rPr lang="en-US" dirty="0" smtClean="0"/>
            </a:br>
            <a:r>
              <a:rPr lang="en-US" dirty="0" smtClean="0"/>
              <a:t>Islamic 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78769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6181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4456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720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02406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836" y="14076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502552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83082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248" y="1231543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05" y="13872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04863" y="246063"/>
            <a:ext cx="7772400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3541" y="740502"/>
            <a:ext cx="7581900" cy="54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Accounting Entry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1982" y="1208756"/>
            <a:ext cx="753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Accounting Setup in the Product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5312" y="1746191"/>
          <a:ext cx="480843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12" y="1746191"/>
                        <a:ext cx="4808434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98794" y="3564308"/>
            <a:ext cx="70650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/>
              <a:t>Click on the Image above to view the Ideal Accounting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61" y="766833"/>
            <a:ext cx="7771752" cy="327030"/>
          </a:xfrm>
        </p:spPr>
        <p:txBody>
          <a:bodyPr/>
          <a:lstStyle/>
          <a:p>
            <a:pPr lvl="0"/>
            <a:r>
              <a:rPr lang="en-US" sz="24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248" y="1158032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Operations Supported</a:t>
            </a:r>
          </a:p>
          <a:p>
            <a:r>
              <a:rPr lang="en-US" sz="2000" dirty="0" smtClean="0"/>
              <a:t>Common Events</a:t>
            </a:r>
          </a:p>
          <a:p>
            <a:r>
              <a:rPr lang="en-US" sz="2000" dirty="0" smtClean="0"/>
              <a:t>Standard advices</a:t>
            </a:r>
          </a:p>
          <a:p>
            <a:r>
              <a:rPr lang="en-US" sz="2000" dirty="0" smtClean="0"/>
              <a:t>Standard Reports</a:t>
            </a:r>
          </a:p>
          <a:p>
            <a:r>
              <a:rPr lang="en-US" sz="2000" dirty="0" smtClean="0"/>
              <a:t>Accounting Entries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noProof="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163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 bill, as an instrument of international trade, is the most commonly used method for a seller to be paid through banking channels. Besides credit risk considerations, bills are the customary business practice for trade and a particularly important profit-earning service for any bank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000" dirty="0" smtClean="0"/>
              <a:t> The Islamic Bills and Collections (IB) module supports the processing of all types of bills, both domestic and international. It handles the necessary activities during the entire lifecycle of a bill once it is booked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6941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6435" y="459183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87255" y="1308456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smtClean="0"/>
              <a:t>Islamic Bills and Collections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Sight Bills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09" y="74721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6160" y="1111900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 utilization.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Automated Handling of User Defined profit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Defined Fields for capturing Miscellaneous Info.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9990</TotalTime>
  <Words>1359</Words>
  <Application>Microsoft Office PowerPoint</Application>
  <PresentationFormat>On-screen Show (16:9)</PresentationFormat>
  <Paragraphs>378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Oracle 2012</vt:lpstr>
      <vt:lpstr>Worksheet</vt:lpstr>
      <vt:lpstr>PowerPoint Presentation</vt:lpstr>
      <vt:lpstr>APACK 12.2 Islamic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1272</cp:revision>
  <cp:lastPrinted>2012-08-03T22:03:14Z</cp:lastPrinted>
  <dcterms:created xsi:type="dcterms:W3CDTF">2012-05-31T20:53:14Z</dcterms:created>
  <dcterms:modified xsi:type="dcterms:W3CDTF">2020-04-19T11:28:53Z</dcterms:modified>
</cp:coreProperties>
</file>