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67" r:id="rId2"/>
    <p:sldId id="599" r:id="rId3"/>
    <p:sldId id="401" r:id="rId4"/>
    <p:sldId id="592" r:id="rId5"/>
    <p:sldId id="572" r:id="rId6"/>
    <p:sldId id="593" r:id="rId7"/>
    <p:sldId id="594" r:id="rId8"/>
    <p:sldId id="575" r:id="rId9"/>
    <p:sldId id="586" r:id="rId10"/>
    <p:sldId id="588" r:id="rId11"/>
    <p:sldId id="576" r:id="rId12"/>
    <p:sldId id="584" r:id="rId13"/>
    <p:sldId id="577" r:id="rId14"/>
    <p:sldId id="595" r:id="rId15"/>
    <p:sldId id="578" r:id="rId16"/>
    <p:sldId id="596" r:id="rId17"/>
    <p:sldId id="597" r:id="rId18"/>
    <p:sldId id="262" r:id="rId19"/>
    <p:sldId id="343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6069" autoAdjust="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00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 © 2015,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FSC3- FX Corporate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FSR1- FX Retail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FSR2- FX Retail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FSR3- FX Retail Deals- Spot.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1877" y="1250462"/>
            <a:ext cx="7948245" cy="24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FSW1- FX Swap Deals- Spot-Forward.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FSW2- FX Swap Deals- Forward- 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FXFW- FX Forward Product- Discounted Straight Line Revaluation.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FXN1- FX Corporate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FXN2- FX Corporate Spot Product- NDF Fixing.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230594"/>
            <a:ext cx="7913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FXNF- FX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FXNS- FX Spot Product- NDF Fixing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INS1  - Internal Swap (FX Internal Swap Deal)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Font typeface="Times" pitchFamily="18" charset="0"/>
              <a:buNone/>
            </a:pPr>
            <a:r>
              <a:rPr lang="en-US" sz="2000" dirty="0" smtClean="0"/>
              <a:t>Extensibility conversion</a:t>
            </a:r>
          </a:p>
          <a:p>
            <a:pPr lvl="1">
              <a:buFont typeface="Times" pitchFamily="18" charset="0"/>
              <a:buNone/>
            </a:pPr>
            <a:r>
              <a:rPr lang="en-US" sz="1400" b="1" dirty="0" smtClean="0"/>
              <a:t>	</a:t>
            </a:r>
            <a:r>
              <a:rPr lang="en-US" dirty="0" smtClean="0"/>
              <a:t>All the screens of Foreign Exchange module are converted into extensibility framework.</a:t>
            </a:r>
            <a:endParaRPr lang="en-US" b="1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advices: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Confirmation Advice Confirmation.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Amendment.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Rollover.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Deal Slip.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is the list of standard messages: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MT300- Confirmation, Amendment,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MT304- T-copy Settlement.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MT103/202/205- Payment message.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MT192/292- Payment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MT210- Receive Notice.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Currency Analysis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Tenor-wise Currency Position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Activity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Overrides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Brokerage details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Daily Exception report - Automatic Processing.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Discounting Rate Report.</a:t>
            </a:r>
            <a:endParaRPr lang="en-GB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Netting Agreement.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Fund Transfer to Foreign Exchange Netting Report.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FX to FT Netting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Exception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Broker confirmation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12.3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</p:txBody>
      </p: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blipFill>
            <a:blip r:embed="rId4" cstate="print"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1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154" y="890953"/>
            <a:ext cx="78656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Introduction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Foreign Exchange module of FLEXCUBE is used for buying and selling of currencies. It supports all types of FX deals i.e. Cash, Tom, Spot and Forward.</a:t>
            </a:r>
          </a:p>
          <a:p>
            <a:pPr lvl="2">
              <a:buFont typeface="Times" pitchFamily="18" charset="0"/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Booking of Foreign Exchange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Cross currency contract booking.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brokerage details.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Counterparty Confirmation.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Contract Re-assign.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Holiday period treatment.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UDE values.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Auto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Manual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Partial Liquidation/Cancellation. </a:t>
            </a:r>
          </a:p>
          <a:p>
            <a:pPr lvl="3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Cancellation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Amendment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Rollover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Limit Tracking.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CLS Status change.</a:t>
            </a:r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Alleged deal status change.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Net position check.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Status change alert.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Split Value Date.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Currency/Pair wise netting- Auto/Manual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Deal Revaluation.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Option Date.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Fixing and Unfixing of FX deal.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73908"/>
            <a:ext cx="79134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FFB1- FX Forward Product- Discounted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FFB2- FX Forward Product- Net Present Value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FFC1- FX Forward Product- Rebate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FFR1- FX Forward Product-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FRR1- FX Forward Product- Rollover.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69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FSB1- FX Bank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FSB2- FX Bank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FSB3- FX Bank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FSC1- FX Corporate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FSC2- FX Corporate Deals- Spot- Tom.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8744</TotalTime>
  <Words>618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12.3</vt:lpstr>
      <vt:lpstr>Module – Foreign Exchange(FX)</vt:lpstr>
      <vt:lpstr>Module – Foreign Exchange(FX)</vt:lpstr>
      <vt:lpstr>Module – Foreign Exchange(FX)</vt:lpstr>
      <vt:lpstr>Module – Foreign Exchange(FX)</vt:lpstr>
      <vt:lpstr>Module – Foreign Exchange(FX)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923</cp:revision>
  <cp:lastPrinted>2012-08-03T22:03:14Z</cp:lastPrinted>
  <dcterms:created xsi:type="dcterms:W3CDTF">2012-05-31T20:53:14Z</dcterms:created>
  <dcterms:modified xsi:type="dcterms:W3CDTF">2020-04-19T07:40:19Z</dcterms:modified>
</cp:coreProperties>
</file>