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5"/>
  </p:notesMasterIdLst>
  <p:handoutMasterIdLst>
    <p:handoutMasterId r:id="rId26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15" r:id="rId21"/>
    <p:sldId id="526" r:id="rId22"/>
    <p:sldId id="262" r:id="rId23"/>
    <p:sldId id="343" r:id="rId2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2016,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CANC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Cancellation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when an already issued or advices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CLIQ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Commission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- This is the event when a periodic commission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CLOS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Closure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- This is the event when the LC is finally closed after it has run its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lifetime.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RAVL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Availment.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REVR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Reversal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ROPN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Reopening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an LC after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144325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Reassign - it means the reassignment of a contract from one user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another.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Reinstate - This means the reinstatement of an LC to its original amount. It is similar to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Rollover.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TRGN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Tracer generation - Tracers are generated for Import LCs and when this is done this event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Advise of a Third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ADV_THIRD_BANK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 to adv &amp; confirm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Pre-advice to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Export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AMD_EXP_CR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Import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AMD_IMP_CR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clos or canc of LC Contract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Charges &amp;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CHG_COM_TRACER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REB Party Id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MT799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Template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Confirmation 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CON_TRACER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 Notice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EXPIRY_ADV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of a 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GUA_AMD_INSTR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GUARANTEE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Advising Bank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ISB_ABK_CL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Covering letter to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ISB_BEN_CL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import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 of Amendment to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LC_ACK_AMND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Amend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LC_AM_INST_COPY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Amendment-auth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LC_AMD_AUTH_REB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LC_AMND_INSTR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Cancellation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LC_CANCEL_ADV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Cash Collateral Advices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LC_CASH_COL_ADV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 CLOSURE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LC_CLOSE_ADV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of LC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LC_INSTR_COPY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L/C 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LC_INSTRUMENT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Insurance Company 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LC_INSURANCEADV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 Advice Telex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LC_PRE_ADVICE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Pre-advising a Credit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PADV_CL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Pre-adv to adv &amp;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PADV_TO_ADVCON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LC-Applicant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TRANSFER_APP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LC-ISB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TRANSFER_ISB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 of 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TRANSFER_LC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190232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Advice 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TRANSFER_NEWATB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LC-New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TRANSFER_NEWBEN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 of LC-Original Beneficiary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TRANSFER_ORGBEN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Advices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APACK 12.3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Letters of Credit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39427" y="1214451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Accrual control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Closed out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Commission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Commission due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Confirmed LCs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Daily activity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539428" y="122299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be closed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LCs due to expire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Open ended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Un-replied tracers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 exception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Overrides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Expired LCs with O/S  balance report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Standard Reports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269128"/>
            <a:ext cx="7771752" cy="2616201"/>
          </a:xfrm>
        </p:spPr>
        <p:txBody>
          <a:bodyPr/>
          <a:lstStyle/>
          <a:p>
            <a:r>
              <a:rPr lang="en-US" dirty="0" smtClean="0"/>
              <a:t>Introduction.</a:t>
            </a:r>
          </a:p>
          <a:p>
            <a:r>
              <a:rPr lang="en-US" dirty="0" smtClean="0"/>
              <a:t>Functional / Operations features.</a:t>
            </a:r>
          </a:p>
          <a:p>
            <a:r>
              <a:rPr lang="en-US" dirty="0" smtClean="0"/>
              <a:t>Common Events. </a:t>
            </a:r>
          </a:p>
          <a:p>
            <a:r>
              <a:rPr lang="en-US" dirty="0" smtClean="0"/>
              <a:t>Standard advices.</a:t>
            </a:r>
          </a:p>
          <a:p>
            <a:r>
              <a:rPr lang="en-US" dirty="0" smtClean="0"/>
              <a:t>Standard Reports.</a:t>
            </a:r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55217"/>
          </a:xfrm>
        </p:spPr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528606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Letter of Credit as an instrument of international trade is one of the most secure methods for a seller to be paid. 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Besides credit risk considerations, LCs is the customary business practice for long distance trade and a particularly important commission earning service for any bank.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defTabSz="228600" fontAlgn="auto">
              <a:lnSpc>
                <a:spcPct val="120000"/>
              </a:lnSpc>
              <a:buClr>
                <a:srgbClr val="FF0000"/>
              </a:buClr>
              <a:buSzPct val="85000"/>
              <a:defRPr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07793" y="1153682"/>
            <a:ext cx="8091825" cy="2837203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Issuing Letter of Credit/Guarantee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Marking acknowledgment on receipt of Documentary Credit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Manual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Revolve by Time/Value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Advices and Messages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Amendment  Confirmation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2899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Reversal of  Availment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Liquidation of Commission/Charges/Tax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Contract Reversal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closure of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 advice of import and export 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shipping Guarantees.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56520" y="121445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Processing of Back to back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LCs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of cash collaterals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Transfer of Cash collaterals from LC to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Tracking of Limits and Collaterals.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of Charges from LC to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39427" y="117172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Movement of Charges/Commission to LQ module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 creation of Loans for Cash collateral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FIFO/LIFO methods for commission calculation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Support for Standby LC’s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 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Linkage of Accounts and creation of amount block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Functional / Operations features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4" y="1226428"/>
          <a:ext cx="7319373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8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Accrual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event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periodic commission is linked to an LC and it has to be accrued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This is the event fired whenever an LC is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amended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 any change in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operation i.e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Preadvice to advice is not AMND but a change in the LC amount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AMND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AVAL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Availing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- This is fired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whenever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LC is availed i.e. the LC amount is actually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paid.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CALC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Calculation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Commission - This event too is fired when the calculation of the periodic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commission  takes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place. It is a purely internal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12.3 – LC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1798" y="772857"/>
            <a:ext cx="8229600" cy="30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Common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9853</TotalTime>
  <Words>930</Words>
  <Application>Microsoft Office PowerPoint</Application>
  <PresentationFormat>On-screen Show (16:9)</PresentationFormat>
  <Paragraphs>305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12.3 Letters of Credit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APACK 12.3 – LC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1248</cp:revision>
  <cp:lastPrinted>2012-08-03T22:03:14Z</cp:lastPrinted>
  <dcterms:created xsi:type="dcterms:W3CDTF">2012-05-31T20:53:14Z</dcterms:created>
  <dcterms:modified xsi:type="dcterms:W3CDTF">2020-04-19T07:48:23Z</dcterms:modified>
</cp:coreProperties>
</file>