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08" r:id="rId4"/>
    <p:sldId id="509" r:id="rId5"/>
    <p:sldId id="539" r:id="rId6"/>
    <p:sldId id="510" r:id="rId7"/>
    <p:sldId id="511" r:id="rId8"/>
    <p:sldId id="535" r:id="rId9"/>
    <p:sldId id="518" r:id="rId10"/>
    <p:sldId id="519" r:id="rId11"/>
    <p:sldId id="262" r:id="rId12"/>
    <p:sldId id="343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10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804863" y="1573213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9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Description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Hierarchy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FCUBS 12.4 </a:t>
            </a:r>
            <a:r>
              <a:rPr lang="en-US" b="1" dirty="0" smtClean="0">
                <a:ea typeface="ＭＳ Ｐゴシック" pitchFamily="34" charset="-128"/>
              </a:rPr>
              <a:t>- Intermediaries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defRPr/>
            </a:pPr>
            <a:r>
              <a:rPr lang="en-US" dirty="0" smtClean="0"/>
              <a:t>Introduction</a:t>
            </a:r>
          </a:p>
          <a:p>
            <a:pPr fontAlgn="base">
              <a:defRPr/>
            </a:pPr>
            <a:r>
              <a:rPr lang="en-US" dirty="0" smtClean="0"/>
              <a:t>Product parameters</a:t>
            </a:r>
          </a:p>
          <a:p>
            <a:pPr fontAlgn="base">
              <a:defRPr/>
            </a:pPr>
            <a:r>
              <a:rPr lang="en-US" dirty="0" smtClean="0"/>
              <a:t>Events Covered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An intermediary is a third party who offers intermediation services between two trading parties. </a:t>
            </a:r>
          </a:p>
          <a:p>
            <a:pPr algn="just"/>
            <a:r>
              <a:rPr lang="en-US" dirty="0" smtClean="0"/>
              <a:t>From a software application perspective, an intermediary acts as a middleware between the bank and the customer. The bank may also contract an intermediary to market its funds, thereby attracting the customers.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Intermediaries are mapped to the Loan accounts during the Loan account creation .</a:t>
            </a:r>
          </a:p>
          <a:p>
            <a:pPr algn="just"/>
            <a:r>
              <a:rPr lang="en-US" dirty="0" smtClean="0"/>
              <a:t>Intermediaries will have processing of commission payment/charge collection at defined frequency level based on the multiple rules mapped at the Product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Parameters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Details – This detail is used to pay the intermediary on Loan booking or disbursement operation .</a:t>
            </a:r>
          </a:p>
          <a:p>
            <a:pPr algn="just"/>
            <a:r>
              <a:rPr lang="en-US" dirty="0" smtClean="0"/>
              <a:t>Charge Back Details– This detail is used to collect penalty from the intermediary for some of the operations done in the loan account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Rule Mapping- Processing of commission payment/charge collection at defined frequency level will happen based on the Rules mapped in the Product.</a:t>
            </a:r>
          </a:p>
          <a:p>
            <a:pPr algn="just"/>
            <a:r>
              <a:rPr lang="en-US" dirty="0" smtClean="0"/>
              <a:t>Restriction - restriction on loans to be considered for an intermediary product, on the following basis</a:t>
            </a:r>
          </a:p>
          <a:p>
            <a:pPr lvl="1" algn="just"/>
            <a:r>
              <a:rPr lang="en-US" dirty="0" smtClean="0"/>
              <a:t>Branch Restriction</a:t>
            </a:r>
          </a:p>
          <a:p>
            <a:pPr lvl="1" algn="just"/>
            <a:r>
              <a:rPr lang="en-US" dirty="0" smtClean="0"/>
              <a:t>Currency Restriction</a:t>
            </a:r>
          </a:p>
          <a:p>
            <a:pPr lvl="1" algn="just"/>
            <a:r>
              <a:rPr lang="en-US" dirty="0" smtClean="0"/>
              <a:t>Loan Product Restriction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231</Words>
  <Application>Microsoft Office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Intermediaries</vt:lpstr>
      <vt:lpstr>Intermediaries</vt:lpstr>
      <vt:lpstr>Products Parameters  </vt:lpstr>
      <vt:lpstr>Intermediaries- Product Parameters</vt:lpstr>
      <vt:lpstr>Intermediaries- Product Parameters</vt:lpstr>
      <vt:lpstr>Events Covered </vt:lpstr>
      <vt:lpstr>Events Covered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940</cp:revision>
  <cp:lastPrinted>2012-08-03T22:03:14Z</cp:lastPrinted>
  <dcterms:created xsi:type="dcterms:W3CDTF">2012-05-31T20:53:14Z</dcterms:created>
  <dcterms:modified xsi:type="dcterms:W3CDTF">2020-04-19T08:34:53Z</dcterms:modified>
</cp:coreProperties>
</file>