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5"/>
  </p:notesMasterIdLst>
  <p:handoutMasterIdLst>
    <p:handoutMasterId r:id="rId26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15" r:id="rId21"/>
    <p:sldId id="526" r:id="rId22"/>
    <p:sldId id="262" r:id="rId23"/>
    <p:sldId id="343" r:id="rId2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2017,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CANC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Cancellation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when an already issued or advices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CLIQ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Commission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- This is the event when a periodic commission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CLOS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Closure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- This is the event when the LC is finally closed after it has run its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lifetime.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RAVL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Availment.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REVR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ROPN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Reopening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after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9866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Reassign - it means the reassignment of a contract from one user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another.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Reinstate - This means the reinstatement of an LC to its original amount. It is similar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Rollover.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TRGN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Tracer generation - Tracers are generated for Import LCs and when this is done this event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GCLM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– Processed when Claim </a:t>
                      </a:r>
                      <a:r>
                        <a:rPr lang="en-US" sz="12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Lodged.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GCAM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Amendment – Processed when Claim Lodged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Amended.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GCLP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Payment – Processed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when Settlement is done for Claim.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GCLR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Rejection – Processed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when Claim Lodged is Rejected.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Advise of a Third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ADV_THIRD_BANK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 to adv &amp; confirm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Pre-advice to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Export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AMD_EXP_CR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Import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AMD_IMP_CR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clos or canc of LC Contract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Charges &amp;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CHG_COM_TRACER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REB Party Id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Template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Confirmation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of a 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GUA_AMD_INSTR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Advising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ISB_ABK_CL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ISB_BEN_CL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import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Amendment to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LC_ACK_AMND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Amend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LC_AM_INST_COPY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Amendment-auth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LC_AMD_AUTH_REB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LC_AMND_INSTR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Cancellation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LC_CANCEL_ADV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Cash Collateral Advices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LC_CASH_COL_ADV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 CLOSURE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LC_CLOSE_ADV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Insurance Company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LC_INSURANCEADV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 Advice Telex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LC_PRE_ADVICE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Pre-advising a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 to adv &amp;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LC-Applicant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TRANSFER_APP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98008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LC-Original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TRANSFER_ORGBEN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Advice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GUA_CLAIM_ADV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Rejection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GUA_CLAIM_REJECT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</a:t>
            </a:r>
            <a:br>
              <a:rPr lang="en-US" dirty="0" smtClean="0"/>
            </a:br>
            <a:r>
              <a:rPr lang="en-US" dirty="0" smtClean="0"/>
              <a:t>Letters of Credit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39427" y="1214451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Accrual control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Closed out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Commission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Commission due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Confirmed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Daily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539428" y="122299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be closed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expire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Open ended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Un-replied tracers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 exception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Overrides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Expired LCs with O/S  balance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269128"/>
            <a:ext cx="7771752" cy="2616201"/>
          </a:xfrm>
        </p:spPr>
        <p:txBody>
          <a:bodyPr/>
          <a:lstStyle/>
          <a:p>
            <a:r>
              <a:rPr lang="en-US" dirty="0" smtClean="0"/>
              <a:t>Introduction.</a:t>
            </a:r>
          </a:p>
          <a:p>
            <a:r>
              <a:rPr lang="en-US" dirty="0" smtClean="0"/>
              <a:t>Functional / Operations features.</a:t>
            </a:r>
          </a:p>
          <a:p>
            <a:r>
              <a:rPr lang="en-US" dirty="0" smtClean="0"/>
              <a:t>Common Events. </a:t>
            </a:r>
          </a:p>
          <a:p>
            <a:r>
              <a:rPr lang="en-US" dirty="0" smtClean="0"/>
              <a:t>Standard advices.</a:t>
            </a:r>
          </a:p>
          <a:p>
            <a:r>
              <a:rPr lang="en-US" dirty="0" smtClean="0"/>
              <a:t>Standard Reports.</a:t>
            </a:r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55217"/>
          </a:xfrm>
        </p:spPr>
        <p:txBody>
          <a:bodyPr/>
          <a:lstStyle/>
          <a:p>
            <a:r>
              <a:rPr lang="en-US" smtClean="0"/>
              <a:t>APACK 12.4 </a:t>
            </a:r>
            <a:r>
              <a:rPr lang="en-US" dirty="0" smtClean="0"/>
              <a:t>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528606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Letter of Credit as an instrument of international trade is one of the most secure methods for a seller to be paid. 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Besides credit risk considerations, LCs is the customary business practice for long distance trade and a particularly important commission earning service for any bank.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07793" y="1153682"/>
            <a:ext cx="8091825" cy="2837203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Issuing Letter of Credit/Guarantee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Marking acknowledgment on receipt of Documentary Credit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Manual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Revolve by Time/Value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Advices and Messages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Amendment  Confirmation</a:t>
            </a:r>
          </a:p>
          <a:p>
            <a:pPr marL="228600" lvl="2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Guarantee Claim and Claim Settlement in Guarantee Contracts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2899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Reversal of 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Liquidation of Commission/Charges/Tax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Contract Reversal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closure of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advice of import and export 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shipping Guarantees.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56520" y="121445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Processing of Back to back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of cash collaterals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Cash collaterals from LC to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Tracking of Limits and Collaterals.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of Charges from LC to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7172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of Charges/Commission to LQ module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 creation of Loans for Cash collateral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FIFO/LIFO methods for commission calculation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Standby LC’s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 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Linkage of Accounts and creation of amount block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4" y="1226428"/>
          <a:ext cx="7319373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8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Accrual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event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periodic commission is linked to an LC and it has to be accrued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the event fired whenever an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amended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 any change in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operation i.e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Preadvice to advice is not AMND but a change in the LC amount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AMND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AVAL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Availing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- This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is availed i.e. the LC amount is actually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CALC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Calculation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Commission - This event too is fired when the calculation of the periodic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commission  takes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place. It is a purely internal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9861</TotalTime>
  <Words>995</Words>
  <Application>Microsoft Office PowerPoint</Application>
  <PresentationFormat>On-screen Show (16:9)</PresentationFormat>
  <Paragraphs>321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12.4 Letters of Credit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APACK 12.4 – LC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1253</cp:revision>
  <cp:lastPrinted>2012-08-03T22:03:14Z</cp:lastPrinted>
  <dcterms:created xsi:type="dcterms:W3CDTF">2012-05-31T20:53:14Z</dcterms:created>
  <dcterms:modified xsi:type="dcterms:W3CDTF">2020-04-19T08:38:39Z</dcterms:modified>
</cp:coreProperties>
</file>