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529" r:id="rId17"/>
    <p:sldId id="530" r:id="rId18"/>
    <p:sldId id="537" r:id="rId19"/>
    <p:sldId id="527" r:id="rId20"/>
    <p:sldId id="528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8017" y="4913973"/>
            <a:ext cx="570133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 | 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MCB3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MCB5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MCP3 – Money Market Placement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MCP5 – Money Market Placement product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Operations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Booking of Contracts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Commodity racking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Auto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Manual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Rollover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VAMI	- Value Dated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6" y="1522101"/>
            <a:ext cx="8339653" cy="725443"/>
          </a:xfrm>
        </p:spPr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Reversal of Payment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Rate Revision for the contract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VAMI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Contract Reversal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Generation of Advices and Messages</a:t>
            </a:r>
          </a:p>
          <a:p>
            <a:pPr marL="228600" lvl="4" defTabSz="228600">
              <a:buSzPct val="8500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7285" y="2660053"/>
            <a:ext cx="82296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228600">
              <a:buClr>
                <a:srgbClr val="FF0000"/>
              </a:buClr>
              <a:buSzPct val="85000"/>
            </a:pP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347" y="3238383"/>
            <a:ext cx="8339653" cy="1273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MM Broker Confirmation Pending Journal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Event Details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Contracts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Maturity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Overdue Schedules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Rate Revision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Accrual Control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Counterparty Confirmation Pending 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Contract Retrieval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Profit calculation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Changes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Brokerage Details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r>
              <a:rPr lang="en-US" b="1" dirty="0" smtClean="0"/>
              <a:t>MM_DEAL_SLIP </a:t>
            </a:r>
            <a:r>
              <a:rPr lang="en-US" dirty="0" smtClean="0"/>
              <a:t>– Deal Slip</a:t>
            </a:r>
          </a:p>
          <a:p>
            <a:r>
              <a:rPr lang="en-US" b="1" dirty="0" smtClean="0"/>
              <a:t>PAYMENT_MESSAGE</a:t>
            </a:r>
            <a:r>
              <a:rPr lang="en-US" dirty="0" smtClean="0"/>
              <a:t> – Payment message</a:t>
            </a:r>
          </a:p>
          <a:p>
            <a:r>
              <a:rPr lang="en-US" b="1" dirty="0" smtClean="0"/>
              <a:t>MMCONPLA </a:t>
            </a:r>
            <a:r>
              <a:rPr lang="en-US" dirty="0" smtClean="0"/>
              <a:t>– MM Placement confirmation</a:t>
            </a:r>
          </a:p>
          <a:p>
            <a:r>
              <a:rPr lang="en-US" b="1" dirty="0" smtClean="0"/>
              <a:t>MM_CONT_ADV</a:t>
            </a:r>
            <a:r>
              <a:rPr lang="en-US" dirty="0" smtClean="0"/>
              <a:t> – Contract Advice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8546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48636"/>
            <a:ext cx="8229600" cy="3062606"/>
          </a:xfrm>
        </p:spPr>
        <p:txBody>
          <a:bodyPr/>
          <a:lstStyle/>
          <a:p>
            <a:r>
              <a:rPr lang="en-US" b="1" dirty="0" smtClean="0"/>
              <a:t>MMAMDADV</a:t>
            </a:r>
            <a:r>
              <a:rPr lang="en-US" dirty="0" smtClean="0"/>
              <a:t> – Amendment Advice</a:t>
            </a:r>
          </a:p>
          <a:p>
            <a:r>
              <a:rPr lang="en-US" b="1" dirty="0" smtClean="0"/>
              <a:t>MM_ROLL_ADV</a:t>
            </a:r>
            <a:r>
              <a:rPr lang="en-US" dirty="0" smtClean="0"/>
              <a:t> – Rollover Advice</a:t>
            </a:r>
          </a:p>
          <a:p>
            <a:r>
              <a:rPr lang="en-US" b="1" dirty="0" smtClean="0"/>
              <a:t>MMCONDEP</a:t>
            </a:r>
            <a:r>
              <a:rPr lang="en-US" dirty="0" smtClean="0"/>
              <a:t> – MM Borrowing Confirmation</a:t>
            </a:r>
          </a:p>
          <a:p>
            <a:r>
              <a:rPr lang="en-US" b="1" dirty="0" smtClean="0"/>
              <a:t>MMBRKCON</a:t>
            </a:r>
            <a:r>
              <a:rPr lang="en-US" dirty="0" smtClean="0"/>
              <a:t> – Broker Confirmation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Contents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Products Features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Operations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None/>
              <a:defRPr/>
            </a:pPr>
            <a:endParaRPr lang="en-US" b="1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Murabaha Money Market module of Oracle FLEXCUBE supports the processing of Borrowing and placement transactions.</a:t>
            </a:r>
          </a:p>
          <a:p>
            <a:pPr algn="just"/>
            <a:r>
              <a:rPr lang="en-US" dirty="0" smtClean="0"/>
              <a:t>The Murabaha Money Market is a market purely for short-term funds or financial assets called near money.</a:t>
            </a:r>
          </a:p>
          <a:p>
            <a:pPr algn="just"/>
            <a:r>
              <a:rPr lang="en-GB" dirty="0" smtClean="0"/>
              <a:t>A Money Market Murabahah Transaction is a lending or a borrow contract for an underlying commodity. </a:t>
            </a:r>
            <a:endParaRPr lang="en-US" dirty="0" smtClean="0"/>
          </a:p>
          <a:p>
            <a:pPr algn="just"/>
            <a:r>
              <a:rPr lang="en-US" dirty="0" smtClean="0"/>
              <a:t>The main objective of the Murabaha Money Market is to provide a parking place to employ short-term surplus funds and to provide a room for overcoming short-term deficits.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Oracle Flexcube supports the following Three types of Payment methods in Islamic Money Market :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Bearing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Discounted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True Discounted Payment Method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liquidation as per the Profit liquidation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Bearing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upfront. Either the whole amount gets liquidated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 considering the present worth of the contract by reducing the upfront paid Profit.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Profit amount gets liquidated for the whole amount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 – Tax).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True 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541</Words>
  <Application>Microsoft Office PowerPoint</Application>
  <PresentationFormat>On-screen Show (16:9)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 12.4</vt:lpstr>
      <vt:lpstr>Contents </vt:lpstr>
      <vt:lpstr>Islamic Money Market</vt:lpstr>
      <vt:lpstr>Products Features  </vt:lpstr>
      <vt:lpstr>Islamic Money Market- Product Features</vt:lpstr>
      <vt:lpstr>Product Features</vt:lpstr>
      <vt:lpstr>Product Features</vt:lpstr>
      <vt:lpstr>Product Features</vt:lpstr>
      <vt:lpstr>APACK Product List </vt:lpstr>
      <vt:lpstr>APACK - Products</vt:lpstr>
      <vt:lpstr>Operations </vt:lpstr>
      <vt:lpstr>Operations</vt:lpstr>
      <vt:lpstr>VAMI - Value Dated Amendment</vt:lpstr>
      <vt:lpstr>Reports and Advices </vt:lpstr>
      <vt:lpstr>Reports</vt:lpstr>
      <vt:lpstr>Reports</vt:lpstr>
      <vt:lpstr>Reports</vt:lpstr>
      <vt:lpstr>Advices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952</cp:revision>
  <cp:lastPrinted>2012-08-03T22:03:14Z</cp:lastPrinted>
  <dcterms:created xsi:type="dcterms:W3CDTF">2012-05-31T20:53:14Z</dcterms:created>
  <dcterms:modified xsi:type="dcterms:W3CDTF">2020-04-19T08:43:02Z</dcterms:modified>
</cp:coreProperties>
</file>