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267" r:id="rId2"/>
    <p:sldId id="507" r:id="rId3"/>
    <p:sldId id="583" r:id="rId4"/>
    <p:sldId id="584" r:id="rId5"/>
    <p:sldId id="401" r:id="rId6"/>
    <p:sldId id="585" r:id="rId7"/>
    <p:sldId id="574" r:id="rId8"/>
    <p:sldId id="575" r:id="rId9"/>
    <p:sldId id="581" r:id="rId10"/>
    <p:sldId id="582" r:id="rId11"/>
    <p:sldId id="590" r:id="rId12"/>
    <p:sldId id="591" r:id="rId13"/>
    <p:sldId id="586" r:id="rId14"/>
    <p:sldId id="576" r:id="rId15"/>
    <p:sldId id="578" r:id="rId16"/>
    <p:sldId id="587" r:id="rId17"/>
    <p:sldId id="588" r:id="rId18"/>
    <p:sldId id="589" r:id="rId19"/>
    <p:sldId id="262" r:id="rId20"/>
    <p:sldId id="343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SPOU – SI One to One – Sweep Out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out to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SPIN – SI One to One – Sweep In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RBSP – Range Balancing Sweep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SIIS – SI One to One – Sweep In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RBIM – Range Balancing Sweep Intraday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 and instruction can be executed Intraday </a:t>
            </a:r>
            <a:r>
              <a:rPr lang="en-US" smtClean="0"/>
              <a:t>Multiple times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SISO – SI One to One – Sweep Out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 Advices and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3" y="787163"/>
            <a:ext cx="8229600" cy="3062606"/>
          </a:xfrm>
        </p:spPr>
        <p:txBody>
          <a:bodyPr/>
          <a:lstStyle/>
          <a:p>
            <a:r>
              <a:rPr lang="en-US" sz="1800" dirty="0" smtClean="0"/>
              <a:t> EXEC_ADVICE</a:t>
            </a:r>
          </a:p>
          <a:p>
            <a:pPr lvl="2"/>
            <a:r>
              <a:rPr lang="en-US" dirty="0" smtClean="0"/>
              <a:t>This advice will be generated on  successful execution of SI.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OPEN_ADVICE</a:t>
            </a:r>
          </a:p>
          <a:p>
            <a:pPr lvl="2"/>
            <a:r>
              <a:rPr lang="en-US" dirty="0" smtClean="0"/>
              <a:t>This advice will be generated on successful creation of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AMEND_ADVICE</a:t>
            </a:r>
          </a:p>
          <a:p>
            <a:pPr lvl="2"/>
            <a:r>
              <a:rPr lang="en-US" dirty="0" smtClean="0"/>
              <a:t>This advice will be generated when an existing instruction is amended.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56520" y="812799"/>
            <a:ext cx="8229600" cy="3062606"/>
          </a:xfrm>
        </p:spPr>
        <p:txBody>
          <a:bodyPr/>
          <a:lstStyle/>
          <a:p>
            <a:r>
              <a:rPr lang="en-US" sz="1800" dirty="0" smtClean="0"/>
              <a:t>CLOSE_ADVICE`</a:t>
            </a:r>
          </a:p>
          <a:p>
            <a:pPr lvl="2"/>
            <a:r>
              <a:rPr lang="en-US" dirty="0" smtClean="0"/>
              <a:t>This advice will be generated on closing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PAYMENT_MESSAGE</a:t>
            </a:r>
          </a:p>
          <a:p>
            <a:pPr lvl="2"/>
            <a:r>
              <a:rPr lang="en-US" dirty="0" smtClean="0"/>
              <a:t>This advice will be generated on credit of a payment.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REOPEN_ADVICE</a:t>
            </a:r>
          </a:p>
          <a:p>
            <a:pPr lvl="2"/>
            <a:r>
              <a:rPr lang="en-US" dirty="0" smtClean="0"/>
              <a:t>This advice will be generated while reopening a closed Instruction.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defined for different customers.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Standing Instructions by customer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 l="3815" t="9001" r="1852" b="4587"/>
          <a:stretch>
            <a:fillRect/>
          </a:stretch>
        </p:blipFill>
        <p:spPr bwMode="auto">
          <a:xfrm>
            <a:off x="4435267" y="1102406"/>
            <a:ext cx="4597638" cy="3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created for different SI products.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Standing Instructions by product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841" t="6306" r="4115"/>
          <a:stretch>
            <a:fillRect/>
          </a:stretch>
        </p:blipFill>
        <p:spPr bwMode="auto">
          <a:xfrm>
            <a:off x="4435268" y="1085316"/>
            <a:ext cx="4571999" cy="3110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The report gives details of instructions that were scheduled for the day but were not processed for some reason.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Unsuccessful Standing Instructions for the 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2878" t="6431" r="3477"/>
          <a:stretch>
            <a:fillRect/>
          </a:stretch>
        </p:blipFill>
        <p:spPr bwMode="auto">
          <a:xfrm>
            <a:off x="4375446" y="1153683"/>
            <a:ext cx="4768553" cy="3033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FCUBS 14.1.0.0.0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Standing Instructions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  <a:p>
            <a:r>
              <a:rPr lang="en-US" dirty="0" smtClean="0"/>
              <a:t>Standing Instructions – Products</a:t>
            </a:r>
          </a:p>
          <a:p>
            <a:r>
              <a:rPr lang="en-US" dirty="0" smtClean="0"/>
              <a:t>Standing Instruction Advices and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sz="1800" dirty="0" smtClean="0"/>
              <a:t>SI module processes the following types of standing instructions: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Standing Payment Order</a:t>
            </a:r>
          </a:p>
          <a:p>
            <a:pPr lvl="2">
              <a:defRPr/>
            </a:pPr>
            <a:r>
              <a:rPr lang="en-US" dirty="0" smtClean="0"/>
              <a:t> Standing Collection Order</a:t>
            </a:r>
          </a:p>
          <a:p>
            <a:pPr lvl="2">
              <a:defRPr/>
            </a:pPr>
            <a:r>
              <a:rPr lang="en-US" dirty="0" smtClean="0"/>
              <a:t> Account Sweep (Sweep in and Sweep out)</a:t>
            </a:r>
          </a:p>
          <a:p>
            <a:pPr lvl="2">
              <a:defRPr/>
            </a:pPr>
            <a:r>
              <a:rPr lang="en-US" dirty="0" smtClean="0"/>
              <a:t> Variable Payment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SI11 – SI one to one- Payments</a:t>
            </a:r>
          </a:p>
          <a:p>
            <a:pPr lvl="2">
              <a:defRPr/>
            </a:pPr>
            <a:r>
              <a:rPr lang="en-US" dirty="0" smtClean="0"/>
              <a:t>The type of standing instruction which is being considered here is Standing Payment order. Under this type of service, one account is debited and another one account of same/different customer is credited.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SI12 – SI one to Many- Payments</a:t>
            </a:r>
          </a:p>
          <a:p>
            <a:pPr lvl="2">
              <a:defRPr/>
            </a:pPr>
            <a:r>
              <a:rPr lang="en-US" dirty="0" smtClean="0"/>
              <a:t>Under this type of service, one account of customer is debited and more than one account of any customer account is  credited within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SI13 – SI Many  to one- Payments 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another one account of a customer is credited.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SI14 – SI Many to Many – Payments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the amount will be credited into  more than one account 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5065" y="829892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SIC1 – SI One to One - Collection </a:t>
            </a:r>
          </a:p>
          <a:p>
            <a:pPr lvl="1">
              <a:defRPr/>
            </a:pPr>
            <a:r>
              <a:rPr lang="en-US" dirty="0" smtClean="0"/>
              <a:t>The type of standing instruction which is being considered here is Standing Collection order. Under this type of service, one account is credited and another one account of same/different customer is debited.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VPAY – SI Variable Pay – Payment</a:t>
            </a:r>
          </a:p>
          <a:p>
            <a:pPr lvl="1">
              <a:defRPr/>
            </a:pPr>
            <a:r>
              <a:rPr lang="en-US" dirty="0" smtClean="0"/>
              <a:t>This type of standing instruction will have variable amount on each execution. For example Customer required Variable Payment for utility bill payment, where bill amount will be different every time.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8356</TotalTime>
  <Words>829</Words>
  <Application>Microsoft Office PowerPoint</Application>
  <PresentationFormat>On-screen Show (16:9)</PresentationFormat>
  <Paragraphs>105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14.1.0.0.0</vt:lpstr>
      <vt:lpstr>Program Agenda</vt:lpstr>
      <vt:lpstr>Standing Instructions – Introduction</vt:lpstr>
      <vt:lpstr>Introduction </vt:lpstr>
      <vt:lpstr>Standing Instructions – Products</vt:lpstr>
      <vt:lpstr>Standing Instructions – Products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 Advices and Reports</vt:lpstr>
      <vt:lpstr>Standing Instructions - Advices</vt:lpstr>
      <vt:lpstr>Standing Instructions - Advices</vt:lpstr>
      <vt:lpstr>Standing Instructions – Reports </vt:lpstr>
      <vt:lpstr>Standing Instructions – Reports </vt:lpstr>
      <vt:lpstr>Standing Instructions – Reports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914</cp:revision>
  <cp:lastPrinted>2012-08-03T22:03:14Z</cp:lastPrinted>
  <dcterms:created xsi:type="dcterms:W3CDTF">2012-05-31T20:53:14Z</dcterms:created>
  <dcterms:modified xsi:type="dcterms:W3CDTF">2020-04-19T13:37:07Z</dcterms:modified>
</cp:coreProperties>
</file>